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42" r:id="rId1"/>
  </p:sldMasterIdLst>
  <p:notesMasterIdLst>
    <p:notesMasterId r:id="rId26"/>
  </p:notesMasterIdLst>
  <p:sldIdLst>
    <p:sldId id="256" r:id="rId2"/>
    <p:sldId id="257" r:id="rId3"/>
    <p:sldId id="265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68" r:id="rId13"/>
    <p:sldId id="267" r:id="rId14"/>
    <p:sldId id="269" r:id="rId15"/>
    <p:sldId id="270" r:id="rId16"/>
    <p:sldId id="274" r:id="rId17"/>
    <p:sldId id="272" r:id="rId18"/>
    <p:sldId id="273" r:id="rId19"/>
    <p:sldId id="275" r:id="rId20"/>
    <p:sldId id="278" r:id="rId21"/>
    <p:sldId id="279" r:id="rId22"/>
    <p:sldId id="281" r:id="rId23"/>
    <p:sldId id="282" r:id="rId24"/>
    <p:sldId id="280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6" autoAdjust="0"/>
    <p:restoredTop sz="94280" autoAdjust="0"/>
  </p:normalViewPr>
  <p:slideViewPr>
    <p:cSldViewPr snapToGrid="0">
      <p:cViewPr varScale="1">
        <p:scale>
          <a:sx n="110" d="100"/>
          <a:sy n="110" d="100"/>
        </p:scale>
        <p:origin x="16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33A0C1-728C-4524-B688-92803AAA13DA}" type="datetimeFigureOut">
              <a:rPr lang="es-AR"/>
              <a:pPr>
                <a:defRPr/>
              </a:pPr>
              <a:t>2/12/2016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958576E-72B0-4CD3-A48C-19CD7F29154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9857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33AB3388-D479-4634-A18F-A53DC1CF84EA}" type="slidenum">
              <a:rPr lang="es-AR" altLang="es-AR" smtClean="0"/>
              <a:pPr/>
              <a:t>1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72737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34078-72EE-4A4E-B5A9-C77E8DDBB031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E880-B393-4F2E-8A24-4C116DD42FED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728644243"/>
      </p:ext>
    </p:extLst>
  </p:cSld>
  <p:clrMapOvr>
    <a:masterClrMapping/>
  </p:clrMapOvr>
  <p:transition spd="slow" advClick="0" advTm="6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C468-8B23-42E1-98B7-9584F1377FE0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FEDB9-A26F-4CFC-A8F6-E5051C7C94D9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601506155"/>
      </p:ext>
    </p:extLst>
  </p:cSld>
  <p:clrMapOvr>
    <a:masterClrMapping/>
  </p:clrMapOvr>
  <p:transition spd="slow" advClick="0" advTm="6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16BC1-02C9-4EF0-9D9B-3C2E60F8EE4A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15512-D338-4F20-B0D9-6879C88DA7FB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214289387"/>
      </p:ext>
    </p:extLst>
  </p:cSld>
  <p:clrMapOvr>
    <a:masterClrMapping/>
  </p:clrMapOvr>
  <p:transition spd="slow" advClick="0" advTm="600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s-AR" sz="720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s-AR" sz="720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74F18-32B9-4C87-9B3C-097299C38E17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3EE66-6EF6-4CE7-8DCB-DC5FFE547DF1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4117582839"/>
      </p:ext>
    </p:extLst>
  </p:cSld>
  <p:clrMapOvr>
    <a:masterClrMapping/>
  </p:clrMapOvr>
  <p:transition spd="slow" advClick="0" advTm="6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6B15F-A281-40F6-9EF1-9CFF263BFC4A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DFB6-3BD1-4F3A-B721-55DC55359F59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04108202"/>
      </p:ext>
    </p:extLst>
  </p:cSld>
  <p:clrMapOvr>
    <a:masterClrMapping/>
  </p:clrMapOvr>
  <p:transition spd="slow" advClick="0" advTm="6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s-AR" sz="8000"/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s-AR" sz="800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4BB8-7B8C-4AC3-9477-5E9D5EB352AF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863A-2D1D-41B4-BFEE-4E20888552F4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436489724"/>
      </p:ext>
    </p:extLst>
  </p:cSld>
  <p:clrMapOvr>
    <a:masterClrMapping/>
  </p:clrMapOvr>
  <p:transition spd="slow" advClick="0" advTm="6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2D81-AEEF-44AB-9239-20FB632D4E70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AE869-0FDB-4433-8830-FDDA96982510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172380872"/>
      </p:ext>
    </p:extLst>
  </p:cSld>
  <p:clrMapOvr>
    <a:masterClrMapping/>
  </p:clrMapOvr>
  <p:transition spd="slow" advClick="0" advTm="6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5FAC-567F-4891-8D3C-FE99AA6B62EB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0746-932C-469E-8818-97AC231D3AFC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459990963"/>
      </p:ext>
    </p:extLst>
  </p:cSld>
  <p:clrMapOvr>
    <a:masterClrMapping/>
  </p:clrMapOvr>
  <p:transition spd="slow" advClick="0" advTm="6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1F34-9FD8-40D1-9240-552D61698859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D72C6-D100-446A-848B-3F78B95ED510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453629932"/>
      </p:ext>
    </p:extLst>
  </p:cSld>
  <p:clrMapOvr>
    <a:masterClrMapping/>
  </p:clrMapOvr>
  <p:transition spd="slow" advClick="0" advTm="6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B0EC-E2B7-4D16-8241-DA6F6259B2D7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91600-1A1D-431A-8512-95561FE5413C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331363896"/>
      </p:ext>
    </p:extLst>
  </p:cSld>
  <p:clrMapOvr>
    <a:masterClrMapping/>
  </p:clrMapOvr>
  <p:transition spd="slow" advClick="0" advTm="6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934F-8FB6-423B-82D6-3A35A6C2FAD9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19B1-8959-4EF8-B8B7-4D4A80148328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527022057"/>
      </p:ext>
    </p:extLst>
  </p:cSld>
  <p:clrMapOvr>
    <a:masterClrMapping/>
  </p:clrMapOvr>
  <p:transition spd="slow" advClick="0" advTm="6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7C66D-DA90-4DF3-B4F3-04C35301DB25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EDE39-F833-4BFF-9A43-8C66594DEA15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507018165"/>
      </p:ext>
    </p:extLst>
  </p:cSld>
  <p:clrMapOvr>
    <a:masterClrMapping/>
  </p:clrMapOvr>
  <p:transition spd="slow" advClick="0" advTm="6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BB2C-5DE1-4941-8CCC-9495A000670C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DC7D-46DB-4D96-A9E3-29999F7FA45F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950810334"/>
      </p:ext>
    </p:extLst>
  </p:cSld>
  <p:clrMapOvr>
    <a:masterClrMapping/>
  </p:clrMapOvr>
  <p:transition spd="slow" advClick="0" advTm="6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08A9A-11B5-40D1-9011-284F0AD550F1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AA6B-FF68-41FE-A24C-CCC963182A8F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564451024"/>
      </p:ext>
    </p:extLst>
  </p:cSld>
  <p:clrMapOvr>
    <a:masterClrMapping/>
  </p:clrMapOvr>
  <p:transition spd="slow" advClick="0" advTm="6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F74B-3E9F-44C7-97B7-5C5F4166CD66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F6485-AE85-4114-AEA4-7618E0F1D2A6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996244717"/>
      </p:ext>
    </p:extLst>
  </p:cSld>
  <p:clrMapOvr>
    <a:masterClrMapping/>
  </p:clrMapOvr>
  <p:transition spd="slow" advClick="0" advTm="6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A36C4-CBF1-4AAE-9CBE-E21D3F2AADEF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3B08-FE15-4D20-9F97-77F697CD3B55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060283868"/>
      </p:ext>
    </p:extLst>
  </p:cSld>
  <p:clrMapOvr>
    <a:masterClrMapping/>
  </p:clrMapOvr>
  <p:transition spd="slow" advClick="0" advTm="6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2ADA5-4787-4758-B684-52A165815D2E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9EDAC-9309-4FD1-9AEC-0345315810D2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1956987473"/>
      </p:ext>
    </p:extLst>
  </p:cSld>
  <p:clrMapOvr>
    <a:masterClrMapping/>
  </p:clrMapOvr>
  <p:transition spd="slow" advClick="0" advTm="6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32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  <a:endParaRPr lang="en-US" altLang="es-AR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Editar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  <a:endParaRPr lang="en-US" alt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21731B8-7269-43EA-B3D2-92133F3296C3}" type="datetimeFigureOut">
              <a:rPr lang="en-US"/>
              <a:pPr>
                <a:defRPr/>
              </a:pPr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7975770-F92D-4A7C-9D9F-9A0BBEF7D898}" type="slidenum">
              <a:rPr lang="en-US" altLang="es-AR"/>
              <a:pPr>
                <a:defRPr/>
              </a:pPr>
              <a:t>‹Nº›</a:t>
            </a:fld>
            <a:endParaRPr lang="en-US" alt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67" r:id="rId7"/>
    <p:sldLayoutId id="2147485376" r:id="rId8"/>
    <p:sldLayoutId id="2147485377" r:id="rId9"/>
    <p:sldLayoutId id="2147485368" r:id="rId10"/>
    <p:sldLayoutId id="2147485378" r:id="rId11"/>
    <p:sldLayoutId id="2147485379" r:id="rId12"/>
    <p:sldLayoutId id="2147485369" r:id="rId13"/>
    <p:sldLayoutId id="2147485380" r:id="rId14"/>
    <p:sldLayoutId id="2147485381" r:id="rId15"/>
    <p:sldLayoutId id="2147485382" r:id="rId16"/>
    <p:sldLayoutId id="2147485383" r:id="rId17"/>
  </p:sldLayoutIdLst>
  <p:transition spd="slow" advClick="0" advTm="6000">
    <p:push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ria%20Jose\Desktop\Abel%20Pintos%20-%20Motivos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8938" y="2398713"/>
            <a:ext cx="5826125" cy="1646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2400"/>
              </a:spcBef>
              <a:spcAft>
                <a:spcPts val="0"/>
              </a:spcAft>
              <a:defRPr/>
            </a:pPr>
            <a:r>
              <a:rPr lang="es-AR" b="1" dirty="0">
                <a:solidFill>
                  <a:schemeClr val="bg1"/>
                </a:solidFill>
              </a:rPr>
              <a:t>JUECES EN LA ESCUELA</a:t>
            </a:r>
            <a:br>
              <a:rPr lang="es-AR" b="1" dirty="0">
                <a:solidFill>
                  <a:schemeClr val="bg1"/>
                </a:solidFill>
              </a:rPr>
            </a:br>
            <a:r>
              <a:rPr lang="es-AR" sz="2000" b="1" dirty="0">
                <a:solidFill>
                  <a:schemeClr val="bg1"/>
                </a:solidFill>
              </a:rPr>
              <a:t> </a:t>
            </a:r>
            <a:r>
              <a:rPr lang="es-AR" b="1" dirty="0">
                <a:solidFill>
                  <a:schemeClr val="bg1"/>
                </a:solidFill>
              </a:rPr>
              <a:t/>
            </a:r>
            <a:br>
              <a:rPr lang="es-AR" b="1" dirty="0">
                <a:solidFill>
                  <a:schemeClr val="bg1"/>
                </a:solidFill>
              </a:rPr>
            </a:br>
            <a:r>
              <a:rPr lang="es-AR" sz="2700" b="1" dirty="0">
                <a:solidFill>
                  <a:schemeClr val="bg1"/>
                </a:solidFill>
              </a:rPr>
              <a:t>Año 2016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95588" y="8802688"/>
            <a:ext cx="7375525" cy="2343150"/>
          </a:xfr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AR" sz="1800" dirty="0"/>
              <a:t>DICIEMBRE 2016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760788"/>
            <a:ext cx="112553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4268788"/>
            <a:ext cx="2463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268788"/>
            <a:ext cx="13700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bel Pintos - Motivo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063" y="1295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9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NORA PATRICIA PISACCO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Centro Educativo N° 20 “Juan W. </a:t>
            </a:r>
            <a:r>
              <a:rPr lang="es-AR" altLang="es-AR" sz="2400" b="1" dirty="0" err="1">
                <a:ln>
                  <a:noFill/>
                </a:ln>
                <a:solidFill>
                  <a:schemeClr val="bg1"/>
                </a:solidFill>
              </a:rPr>
              <a:t>Gez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”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Turno Mañana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 r="7558" b="3023"/>
          <a:stretch/>
        </p:blipFill>
        <p:spPr bwMode="auto">
          <a:xfrm>
            <a:off x="1101864" y="2151476"/>
            <a:ext cx="6940273" cy="402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 flipV="1">
            <a:off x="0" y="563563"/>
            <a:ext cx="6348413" cy="460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altLang="es-AR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AR" altLang="es-AR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s-AR" altLang="es-A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r="1917"/>
          <a:stretch/>
        </p:blipFill>
        <p:spPr bwMode="auto">
          <a:xfrm>
            <a:off x="789624" y="770130"/>
            <a:ext cx="7564752" cy="531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altLang="es-AR" sz="2400" b="1" dirty="0">
                <a:solidFill>
                  <a:schemeClr val="bg1"/>
                </a:solidFill>
              </a:rPr>
              <a:t>DRA. MARIA LAURA PEDERNERA</a:t>
            </a:r>
            <a:br>
              <a:rPr lang="es-AR" altLang="es-AR" sz="2400" b="1" dirty="0">
                <a:solidFill>
                  <a:schemeClr val="bg1"/>
                </a:solidFill>
              </a:rPr>
            </a:br>
            <a:r>
              <a:rPr lang="es-AR" altLang="es-AR" sz="2400" b="1" dirty="0">
                <a:solidFill>
                  <a:schemeClr val="bg1"/>
                </a:solidFill>
              </a:rPr>
              <a:t>Centro Educativo N° 20 “Juan W. </a:t>
            </a:r>
            <a:r>
              <a:rPr lang="es-AR" altLang="es-AR" sz="2400" b="1" dirty="0" err="1">
                <a:solidFill>
                  <a:schemeClr val="bg1"/>
                </a:solidFill>
              </a:rPr>
              <a:t>Gez</a:t>
            </a:r>
            <a:r>
              <a:rPr lang="es-AR" altLang="es-AR" sz="2400" b="1" dirty="0">
                <a:solidFill>
                  <a:schemeClr val="bg1"/>
                </a:solidFill>
              </a:rPr>
              <a:t>”</a:t>
            </a:r>
            <a:br>
              <a:rPr lang="es-AR" altLang="es-AR" sz="2400" b="1" dirty="0">
                <a:solidFill>
                  <a:schemeClr val="bg1"/>
                </a:solidFill>
              </a:rPr>
            </a:br>
            <a:r>
              <a:rPr lang="es-AR" altLang="es-AR" sz="2400" b="1" dirty="0">
                <a:solidFill>
                  <a:schemeClr val="bg1"/>
                </a:solidFill>
              </a:rPr>
              <a:t>Turno Noche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 bwMode="auto">
          <a:xfrm>
            <a:off x="817410" y="2166432"/>
            <a:ext cx="7509181" cy="4023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6"/>
          <a:stretch/>
        </p:blipFill>
        <p:spPr bwMode="auto">
          <a:xfrm>
            <a:off x="738493" y="710904"/>
            <a:ext cx="7667015" cy="538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4413" y="876300"/>
            <a:ext cx="7115175" cy="1320800"/>
          </a:xfrm>
        </p:spPr>
        <p:txBody>
          <a:bodyPr/>
          <a:lstStyle/>
          <a:p>
            <a:pPr eaLnBrk="1" hangingPunct="1"/>
            <a:r>
              <a:rPr lang="es-AR" altLang="es-AR" sz="2400" b="1">
                <a:ln>
                  <a:noFill/>
                </a:ln>
                <a:solidFill>
                  <a:schemeClr val="bg1"/>
                </a:solidFill>
              </a:rPr>
              <a:t>DR. LEANDRO ESTRADA</a:t>
            </a:r>
            <a:br>
              <a:rPr lang="es-AR" altLang="es-AR" sz="2400" b="1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>
                <a:ln>
                  <a:noFill/>
                </a:ln>
                <a:solidFill>
                  <a:schemeClr val="bg1"/>
                </a:solidFill>
              </a:rPr>
              <a:t>Instituto “Sagrado Corazón”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62"/>
          <a:stretch/>
        </p:blipFill>
        <p:spPr bwMode="auto">
          <a:xfrm>
            <a:off x="987219" y="2082018"/>
            <a:ext cx="7169562" cy="4079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b="6617"/>
          <a:stretch/>
        </p:blipFill>
        <p:spPr bwMode="auto">
          <a:xfrm>
            <a:off x="660863" y="917917"/>
            <a:ext cx="7822274" cy="5022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DR. DIEGO NIEVAS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Esc. Técnica N° 17 “V Brigada Aérea”</a:t>
            </a:r>
          </a:p>
        </p:txBody>
      </p:sp>
      <p:sp>
        <p:nvSpPr>
          <p:cNvPr id="33795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altLang="es-A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11777" b="-314"/>
          <a:stretch/>
        </p:blipFill>
        <p:spPr bwMode="auto">
          <a:xfrm>
            <a:off x="780757" y="2067950"/>
            <a:ext cx="7582487" cy="428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/>
          <a:stretch/>
        </p:blipFill>
        <p:spPr bwMode="auto">
          <a:xfrm>
            <a:off x="715097" y="935904"/>
            <a:ext cx="7713806" cy="4986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1176338" y="958850"/>
            <a:ext cx="6799262" cy="1303338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DR. LEANDRO ESTRADA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Instituto “San Buenaventura”</a:t>
            </a:r>
          </a:p>
        </p:txBody>
      </p:sp>
      <p:sp>
        <p:nvSpPr>
          <p:cNvPr id="35843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altLang="es-A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255" b="6216"/>
          <a:stretch/>
        </p:blipFill>
        <p:spPr bwMode="auto">
          <a:xfrm>
            <a:off x="1034366" y="2082019"/>
            <a:ext cx="7075268" cy="4178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2" y="883357"/>
            <a:ext cx="7632517" cy="5091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3163" y="915988"/>
            <a:ext cx="6797675" cy="1303337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MIRTA N. UCELAY DE GARCIARENA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Colegio N° 2 “Juan E. </a:t>
            </a:r>
            <a:r>
              <a:rPr lang="es-AR" altLang="es-AR" sz="2400" b="1" dirty="0" err="1">
                <a:ln>
                  <a:noFill/>
                </a:ln>
                <a:solidFill>
                  <a:schemeClr val="bg1"/>
                </a:solidFill>
              </a:rPr>
              <a:t>Pedernera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”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Turno Mañana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176759"/>
            <a:ext cx="7560000" cy="394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1176338" y="944563"/>
            <a:ext cx="6799262" cy="1303337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NORA PATRICIA PISACCO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/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Instituto “Nuestra Sra. Del Carmen”</a:t>
            </a:r>
          </a:p>
        </p:txBody>
      </p:sp>
      <p:sp>
        <p:nvSpPr>
          <p:cNvPr id="37891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altLang="es-AR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19044"/>
          <a:stretch/>
        </p:blipFill>
        <p:spPr bwMode="auto">
          <a:xfrm>
            <a:off x="751199" y="2030599"/>
            <a:ext cx="7661281" cy="4329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"/>
          <a:stretch/>
        </p:blipFill>
        <p:spPr bwMode="auto">
          <a:xfrm>
            <a:off x="1414742" y="1738521"/>
            <a:ext cx="6292409" cy="4397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1176338" y="944563"/>
            <a:ext cx="6799262" cy="13033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s-AR" altLang="es-AR" sz="2400" b="1" dirty="0" smtClean="0">
                <a:ln>
                  <a:noFill/>
                </a:ln>
                <a:solidFill>
                  <a:schemeClr val="bg1"/>
                </a:solidFill>
              </a:rPr>
              <a:t>DRA. MARIA LAURA PEDERNERA</a:t>
            </a:r>
            <a:br>
              <a:rPr lang="es-AR" altLang="es-AR" sz="2400" b="1" dirty="0" smtClean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 smtClean="0">
                <a:ln>
                  <a:noFill/>
                </a:ln>
                <a:solidFill>
                  <a:schemeClr val="bg1"/>
                </a:solidFill>
              </a:rPr>
              <a:t>Instituto “Nuestra Sra. Del Carmen”</a:t>
            </a:r>
            <a:endParaRPr lang="es-AR" altLang="es-AR" sz="2400" b="1" dirty="0">
              <a:ln>
                <a:noFill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1176338" y="958850"/>
            <a:ext cx="6799262" cy="1303338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MIRTA N. UCELAY DE GARCIARENA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Escuela N° 33 “Vicente </a:t>
            </a:r>
            <a:r>
              <a:rPr lang="es-AR" altLang="es-AR" sz="2400" b="1" dirty="0" err="1">
                <a:ln>
                  <a:noFill/>
                </a:ln>
                <a:solidFill>
                  <a:schemeClr val="bg1"/>
                </a:solidFill>
              </a:rPr>
              <a:t>Dupuy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0" r="2962"/>
          <a:stretch/>
        </p:blipFill>
        <p:spPr bwMode="auto">
          <a:xfrm>
            <a:off x="1052709" y="2078649"/>
            <a:ext cx="7038583" cy="408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57250"/>
            <a:ext cx="76962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pPr eaLnBrk="1" hangingPunct="1"/>
            <a:r>
              <a:rPr lang="es-AR" altLang="es-AR" sz="3600" b="1" dirty="0">
                <a:ln>
                  <a:noFill/>
                </a:ln>
                <a:solidFill>
                  <a:schemeClr val="bg1"/>
                </a:solidFill>
              </a:rPr>
              <a:t>POR OTRO AÑO COMPARTIDO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7700" y="3825875"/>
            <a:ext cx="5308600" cy="1149350"/>
          </a:xfrm>
        </p:spPr>
        <p:txBody>
          <a:bodyPr/>
          <a:lstStyle/>
          <a:p>
            <a:pPr eaLnBrk="1" hangingPunct="1">
              <a:defRPr/>
            </a:pPr>
            <a:r>
              <a:rPr lang="es-AR" sz="4400" b="1" dirty="0">
                <a:solidFill>
                  <a:schemeClr val="bg1"/>
                </a:solidFill>
                <a:latin typeface="+mj-lt"/>
              </a:rPr>
              <a:t>¡¡¡GRACIAS!!!</a:t>
            </a: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0" y="873000"/>
            <a:ext cx="7642268" cy="51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3163" y="915988"/>
            <a:ext cx="6797675" cy="1303337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MIRTA N. UCELAY DE GARCIARENA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Colegio N° 2 “Juan E. </a:t>
            </a:r>
            <a:r>
              <a:rPr lang="es-AR" altLang="es-AR" sz="2400" b="1" dirty="0" err="1">
                <a:ln>
                  <a:noFill/>
                </a:ln>
                <a:solidFill>
                  <a:schemeClr val="bg1"/>
                </a:solidFill>
              </a:rPr>
              <a:t>Pedernera</a:t>
            </a: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”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Turno Noche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/>
          <a:stretch/>
        </p:blipFill>
        <p:spPr bwMode="auto">
          <a:xfrm>
            <a:off x="1142019" y="2189224"/>
            <a:ext cx="6859962" cy="405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555" r="349" b="-16639"/>
          <a:stretch/>
        </p:blipFill>
        <p:spPr bwMode="auto">
          <a:xfrm>
            <a:off x="750600" y="691662"/>
            <a:ext cx="7642800" cy="6434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DRA. ERIKA COSTA - LIC. HANYA COSTA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Esc. Técnica N° 19 “Bernardino Rivadavia”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/>
          <a:stretch/>
        </p:blipFill>
        <p:spPr bwMode="auto">
          <a:xfrm>
            <a:off x="1018382" y="2129264"/>
            <a:ext cx="7107237" cy="408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4"/>
          <a:stretch/>
        </p:blipFill>
        <p:spPr bwMode="auto">
          <a:xfrm>
            <a:off x="738607" y="835701"/>
            <a:ext cx="7666787" cy="5186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6338" y="1098550"/>
            <a:ext cx="6799262" cy="1303338"/>
          </a:xfrm>
        </p:spPr>
        <p:txBody>
          <a:bodyPr/>
          <a:lstStyle/>
          <a:p>
            <a:pPr eaLnBrk="1" hangingPunct="1"/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DR. DIEGO NIEVAS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  <a:t>Colegio N° 11 “Benito Juárez”</a:t>
            </a:r>
            <a:br>
              <a:rPr lang="es-AR" altLang="es-AR" sz="2400" b="1" dirty="0">
                <a:ln>
                  <a:noFill/>
                </a:ln>
                <a:solidFill>
                  <a:schemeClr val="bg1"/>
                </a:solidFill>
              </a:rPr>
            </a:br>
            <a:endParaRPr lang="es-AR" altLang="es-AR" sz="2400" b="1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/>
          <a:stretch/>
        </p:blipFill>
        <p:spPr bwMode="auto">
          <a:xfrm>
            <a:off x="962404" y="2067950"/>
            <a:ext cx="7227130" cy="4165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699193"/>
            <a:ext cx="7689850" cy="5459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732</TotalTime>
  <Words>83</Words>
  <Application>Microsoft Office PowerPoint</Application>
  <PresentationFormat>Presentación en pantalla (4:3)</PresentationFormat>
  <Paragraphs>18</Paragraphs>
  <Slides>24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Wingdings 3</vt:lpstr>
      <vt:lpstr>Orgánico</vt:lpstr>
      <vt:lpstr>JUECES EN LA ESCUELA   Año 2016</vt:lpstr>
      <vt:lpstr>DRA. MIRTA N. UCELAY DE GARCIARENA Colegio N° 2 “Juan E. Pedernera” Turno Mañana</vt:lpstr>
      <vt:lpstr>Presentación de PowerPoint</vt:lpstr>
      <vt:lpstr>DRA. MIRTA N. UCELAY DE GARCIARENA Colegio N° 2 “Juan E. Pedernera” Turno Noche</vt:lpstr>
      <vt:lpstr>Presentación de PowerPoint</vt:lpstr>
      <vt:lpstr>DRA. ERIKA COSTA - LIC. HANYA COSTA Esc. Técnica N° 19 “Bernardino Rivadavia”</vt:lpstr>
      <vt:lpstr>Presentación de PowerPoint</vt:lpstr>
      <vt:lpstr>DR. DIEGO NIEVAS Colegio N° 11 “Benito Juárez” </vt:lpstr>
      <vt:lpstr>Presentación de PowerPoint</vt:lpstr>
      <vt:lpstr>DRA. NORA PATRICIA PISACCO Centro Educativo N° 20 “Juan W. Gez” Turno Mañana</vt:lpstr>
      <vt:lpstr> </vt:lpstr>
      <vt:lpstr>DRA. MARIA LAURA PEDERNERA Centro Educativo N° 20 “Juan W. Gez” Turno Noche</vt:lpstr>
      <vt:lpstr>Presentación de PowerPoint</vt:lpstr>
      <vt:lpstr>DR. LEANDRO ESTRADA Instituto “Sagrado Corazón”</vt:lpstr>
      <vt:lpstr>Presentación de PowerPoint</vt:lpstr>
      <vt:lpstr>DR. DIEGO NIEVAS Esc. Técnica N° 17 “V Brigada Aérea”</vt:lpstr>
      <vt:lpstr>Presentación de PowerPoint</vt:lpstr>
      <vt:lpstr>DR. LEANDRO ESTRADA Instituto “San Buenaventura”</vt:lpstr>
      <vt:lpstr>Presentación de PowerPoint</vt:lpstr>
      <vt:lpstr>DRA. NORA PATRICIA PISACCO Instituto “Nuestra Sra. Del Carmen”</vt:lpstr>
      <vt:lpstr>Presentación de PowerPoint</vt:lpstr>
      <vt:lpstr>DRA. MIRTA N. UCELAY DE GARCIARENA Escuela N° 33 “Vicente Dupuy”</vt:lpstr>
      <vt:lpstr>Presentación de PowerPoint</vt:lpstr>
      <vt:lpstr>POR OTRO AÑO COMPARTIDO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VIOLENCIA DE GÉNERO</dc:title>
  <dc:creator>María José</dc:creator>
  <cp:lastModifiedBy>JMGU</cp:lastModifiedBy>
  <cp:revision>91</cp:revision>
  <dcterms:created xsi:type="dcterms:W3CDTF">2016-08-01T17:34:25Z</dcterms:created>
  <dcterms:modified xsi:type="dcterms:W3CDTF">2016-12-03T01:22:41Z</dcterms:modified>
</cp:coreProperties>
</file>